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7318375" cy="104505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83AF"/>
    <a:srgbClr val="FF6600"/>
    <a:srgbClr val="5CE7F6"/>
    <a:srgbClr val="65B7EC"/>
    <a:srgbClr val="5FE7F6"/>
    <a:srgbClr val="E4AA01"/>
    <a:srgbClr val="D06DA2"/>
    <a:srgbClr val="FFF253"/>
    <a:srgbClr val="D00000"/>
    <a:srgbClr val="005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99515" autoAdjust="0"/>
  </p:normalViewPr>
  <p:slideViewPr>
    <p:cSldViewPr snapToGrid="0">
      <p:cViewPr varScale="1">
        <p:scale>
          <a:sx n="72" d="100"/>
          <a:sy n="72" d="100"/>
        </p:scale>
        <p:origin x="2952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2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171825" cy="522288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144967" y="0"/>
            <a:ext cx="3171825" cy="522288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2024/4/5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926643"/>
            <a:ext cx="3171825" cy="52228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144967" y="9926643"/>
            <a:ext cx="3171825" cy="52228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3171295" cy="524339"/>
          </a:xfrm>
          <a:prstGeom prst="rect">
            <a:avLst/>
          </a:prstGeom>
        </p:spPr>
        <p:txBody>
          <a:bodyPr vert="horz" lIns="97119" tIns="48560" rIns="97119" bIns="48560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93" y="3"/>
            <a:ext cx="3171295" cy="524339"/>
          </a:xfrm>
          <a:prstGeom prst="rect">
            <a:avLst/>
          </a:prstGeom>
        </p:spPr>
        <p:txBody>
          <a:bodyPr vert="horz" lIns="97119" tIns="48560" rIns="97119" bIns="4856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2024/4/5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19" tIns="48560" rIns="97119" bIns="4856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3"/>
            <a:ext cx="5854700" cy="4114889"/>
          </a:xfrm>
          <a:prstGeom prst="rect">
            <a:avLst/>
          </a:prstGeom>
        </p:spPr>
        <p:txBody>
          <a:bodyPr vert="horz" lIns="97119" tIns="48560" rIns="97119" bIns="485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926178"/>
            <a:ext cx="3171295" cy="524338"/>
          </a:xfrm>
          <a:prstGeom prst="rect">
            <a:avLst/>
          </a:prstGeom>
        </p:spPr>
        <p:txBody>
          <a:bodyPr vert="horz" lIns="97119" tIns="48560" rIns="97119" bIns="48560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93" y="9926178"/>
            <a:ext cx="3171295" cy="524338"/>
          </a:xfrm>
          <a:prstGeom prst="rect">
            <a:avLst/>
          </a:prstGeom>
        </p:spPr>
        <p:txBody>
          <a:bodyPr vert="horz" lIns="97119" tIns="48560" rIns="97119" bIns="4856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1" y="-873"/>
            <a:ext cx="7879400" cy="10907713"/>
          </a:xfrm>
          <a:prstGeom prst="rect">
            <a:avLst/>
          </a:prstGeom>
          <a:solidFill>
            <a:srgbClr val="005023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297856" y="10102431"/>
            <a:ext cx="248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+mn-ea"/>
              </a:rPr>
              <a:t>saiyo@sowa.or.jp</a:t>
            </a:r>
            <a:endParaRPr kumimoji="1" lang="ja-JP" altLang="en-US" sz="2400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027" name="Picture 3" descr="\\Server-win\share\アスクル関連\１月作業\0111アスクル\AI\003_923d_eikaiwa\kumo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807" y="6121093"/>
            <a:ext cx="850900" cy="546100"/>
          </a:xfrm>
          <a:prstGeom prst="rect">
            <a:avLst/>
          </a:prstGeom>
          <a:noFill/>
        </p:spPr>
      </p:pic>
      <p:pic>
        <p:nvPicPr>
          <p:cNvPr id="1028" name="Picture 4" descr="\\Server-win\share\アスクル関連\１月作業\0111アスクル\AI\003_923d_eikaiwa\kumo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5534" y="6270312"/>
            <a:ext cx="609600" cy="469900"/>
          </a:xfrm>
          <a:prstGeom prst="rect">
            <a:avLst/>
          </a:prstGeom>
          <a:noFill/>
        </p:spPr>
      </p:pic>
      <p:pic>
        <p:nvPicPr>
          <p:cNvPr id="1045" name="Picture 21" descr="\\Server-win\share\アスクル関連\１月作業\0111アスクル\AI\003_923d_eikaiwa\kei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6075" y="6518275"/>
            <a:ext cx="3695700" cy="165100"/>
          </a:xfrm>
          <a:prstGeom prst="rect">
            <a:avLst/>
          </a:prstGeom>
          <a:noFill/>
        </p:spPr>
      </p:pic>
      <p:pic>
        <p:nvPicPr>
          <p:cNvPr id="1046" name="Picture 22" descr="\\Server-win\share\アスクル関連\１月作業\0111アスクル\AI\003_923d_eikaiwa\kei0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4175" y="7102475"/>
            <a:ext cx="3505200" cy="101600"/>
          </a:xfrm>
          <a:prstGeom prst="rect">
            <a:avLst/>
          </a:prstGeom>
          <a:noFill/>
        </p:spPr>
      </p:pic>
      <p:pic>
        <p:nvPicPr>
          <p:cNvPr id="1047" name="Picture 23" descr="\\Server-win\share\アスクル関連\１月作業\0111アスクル\AI\003_923d_eikaiwa\kei0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7756525"/>
            <a:ext cx="4686300" cy="88900"/>
          </a:xfrm>
          <a:prstGeom prst="rect">
            <a:avLst/>
          </a:prstGeom>
          <a:noFill/>
        </p:spPr>
      </p:pic>
      <p:pic>
        <p:nvPicPr>
          <p:cNvPr id="1048" name="Picture 24" descr="\\Server-win\share\アスクル関連\１月作業\0111アスクル\AI\003_923d_eikaiwa\kei0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67025" y="8289925"/>
            <a:ext cx="4457700" cy="127000"/>
          </a:xfrm>
          <a:prstGeom prst="rect">
            <a:avLst/>
          </a:prstGeom>
          <a:noFill/>
        </p:spPr>
      </p:pic>
      <p:pic>
        <p:nvPicPr>
          <p:cNvPr id="1049" name="Picture 25" descr="\\Server-win\share\アスクル関連\１月作業\0111アスクル\AI\003_923d_eikaiwa\kei0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59075" y="8842375"/>
            <a:ext cx="4140200" cy="88900"/>
          </a:xfrm>
          <a:prstGeom prst="rect">
            <a:avLst/>
          </a:prstGeom>
          <a:noFill/>
        </p:spPr>
      </p:pic>
      <p:pic>
        <p:nvPicPr>
          <p:cNvPr id="1050" name="Picture 26" descr="\\Server-win\share\アスクル関連\１月作業\0111アスクル\AI\003_923d_eikaiwa\taiy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1436" y="7010204"/>
            <a:ext cx="1710295" cy="1536954"/>
          </a:xfrm>
          <a:prstGeom prst="rect">
            <a:avLst/>
          </a:prstGeom>
          <a:noFill/>
        </p:spPr>
      </p:pic>
      <p:pic>
        <p:nvPicPr>
          <p:cNvPr id="1051" name="Picture 27" descr="\\Server-win\share\アスクル関連\１月作業\0111アスクル\AI\003_923d_eikaiwa\tate0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11046" y="3349261"/>
            <a:ext cx="228600" cy="2108200"/>
          </a:xfrm>
          <a:prstGeom prst="rect">
            <a:avLst/>
          </a:prstGeom>
          <a:noFill/>
        </p:spPr>
      </p:pic>
      <p:pic>
        <p:nvPicPr>
          <p:cNvPr id="1052" name="Picture 28" descr="\\Server-win\share\アスクル関連\１月作業\0111アスクル\AI\003_923d_eikaiwa\tate0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8433" y="3455646"/>
            <a:ext cx="190500" cy="2082800"/>
          </a:xfrm>
          <a:prstGeom prst="rect">
            <a:avLst/>
          </a:prstGeom>
          <a:noFill/>
        </p:spPr>
      </p:pic>
      <p:pic>
        <p:nvPicPr>
          <p:cNvPr id="1053" name="Picture 29" descr="\\Server-win\share\アスクル関連\１月作業\0111アスクル\AI\003_923d_eikaiwa\waku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79309" y="258009"/>
            <a:ext cx="6973991" cy="2522342"/>
          </a:xfrm>
          <a:prstGeom prst="rect">
            <a:avLst/>
          </a:prstGeom>
          <a:noFill/>
        </p:spPr>
      </p:pic>
      <p:pic>
        <p:nvPicPr>
          <p:cNvPr id="1054" name="Picture 30" descr="\\Server-win\share\アスクル関連\１月作業\0111アスクル\AI\003_923d_eikaiwa\yoko0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906" y="3874735"/>
            <a:ext cx="6564313" cy="228600"/>
          </a:xfrm>
          <a:prstGeom prst="rect">
            <a:avLst/>
          </a:prstGeom>
          <a:noFill/>
        </p:spPr>
      </p:pic>
      <p:pic>
        <p:nvPicPr>
          <p:cNvPr id="1055" name="Picture 31" descr="\\Server-win\share\アスクル関連\１月作業\0111アスクル\AI\003_923d_eikaiwa\yoko0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2742" y="4580132"/>
            <a:ext cx="6399213" cy="190500"/>
          </a:xfrm>
          <a:prstGeom prst="rect">
            <a:avLst/>
          </a:prstGeom>
          <a:noFill/>
        </p:spPr>
      </p:pic>
      <p:pic>
        <p:nvPicPr>
          <p:cNvPr id="1056" name="Picture 32" descr="\\Server-win\share\アスクル関連\１月作業\0111アスクル\AI\003_923d_eikaiwa\yoko03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60676" y="5241321"/>
            <a:ext cx="6399213" cy="190500"/>
          </a:xfrm>
          <a:prstGeom prst="rect">
            <a:avLst/>
          </a:prstGeom>
          <a:noFill/>
        </p:spPr>
      </p:pic>
      <p:pic>
        <p:nvPicPr>
          <p:cNvPr id="1057" name="Picture 33" descr="\\Server-win\share\アスクル関連\１月作業\0111アスクル\AI\003_923d_eikaiwa\yokosenn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4175" y="9563100"/>
            <a:ext cx="6515100" cy="424898"/>
          </a:xfrm>
          <a:prstGeom prst="rect">
            <a:avLst/>
          </a:prstGeom>
          <a:noFill/>
        </p:spPr>
      </p:pic>
      <p:sp>
        <p:nvSpPr>
          <p:cNvPr id="67" name="テキスト ボックス 66"/>
          <p:cNvSpPr txBox="1"/>
          <p:nvPr/>
        </p:nvSpPr>
        <p:spPr>
          <a:xfrm>
            <a:off x="678054" y="804165"/>
            <a:ext cx="62472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渕野辺総合病院</a:t>
            </a:r>
            <a:endParaRPr lang="en-US" altLang="ja-JP" sz="4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新卒看護師採用について</a:t>
            </a:r>
            <a:endParaRPr kumimoji="1" lang="ja-JP" altLang="en-US" sz="4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25985" y="4099222"/>
            <a:ext cx="2755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2024</a:t>
            </a:r>
            <a:r>
              <a:rPr lang="ja-JP" altLang="en-US" sz="2000" b="1" dirty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年</a:t>
            </a:r>
            <a:r>
              <a:rPr lang="en-US" altLang="ja-JP" sz="2000" b="1" dirty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5</a:t>
            </a:r>
            <a:r>
              <a:rPr lang="ja-JP" altLang="en-US" sz="2000" b="1" dirty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月</a:t>
            </a:r>
            <a:r>
              <a:rPr lang="en-US" altLang="ja-JP" sz="2000" b="1" dirty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11</a:t>
            </a:r>
            <a:r>
              <a:rPr lang="ja-JP" altLang="en-US" sz="2000" b="1" dirty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日（土）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25984" y="4826715"/>
            <a:ext cx="2755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5CE7F6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2024</a:t>
            </a:r>
            <a:r>
              <a:rPr lang="ja-JP" altLang="en-US" sz="2000" b="1" dirty="0">
                <a:solidFill>
                  <a:srgbClr val="5CE7F6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年</a:t>
            </a:r>
            <a:r>
              <a:rPr lang="en-US" altLang="ja-JP" sz="2000" b="1" dirty="0">
                <a:solidFill>
                  <a:srgbClr val="5CE7F6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5</a:t>
            </a:r>
            <a:r>
              <a:rPr lang="ja-JP" altLang="en-US" sz="2000" b="1" dirty="0">
                <a:solidFill>
                  <a:srgbClr val="5CE7F6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月</a:t>
            </a:r>
            <a:r>
              <a:rPr lang="en-US" altLang="ja-JP" sz="2000" b="1" dirty="0">
                <a:solidFill>
                  <a:srgbClr val="5CE7F6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25</a:t>
            </a:r>
            <a:r>
              <a:rPr lang="ja-JP" altLang="en-US" sz="2000" b="1" dirty="0">
                <a:solidFill>
                  <a:srgbClr val="5CE7F6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日（土）</a:t>
            </a:r>
            <a:endParaRPr lang="en-US" altLang="ja-JP" sz="2000" b="1" dirty="0">
              <a:solidFill>
                <a:srgbClr val="5CE7F6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436262" y="3410684"/>
            <a:ext cx="8050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1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時 間</a:t>
            </a:r>
            <a:endParaRPr kumimoji="1" lang="ja-JP" altLang="en-US" sz="21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242697" y="3439960"/>
            <a:ext cx="17267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1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応募締め切り</a:t>
            </a:r>
            <a:endParaRPr kumimoji="1" lang="ja-JP" altLang="en-US" sz="21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082972" y="4089122"/>
            <a:ext cx="19351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10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：</a:t>
            </a:r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00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～（予定）</a:t>
            </a:r>
            <a:endParaRPr kumimoji="1" lang="ja-JP" altLang="en-US" sz="21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245009" y="4104258"/>
            <a:ext cx="182934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5</a:t>
            </a:r>
            <a:r>
              <a:rPr kumimoji="1"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月</a:t>
            </a:r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7</a:t>
            </a:r>
            <a:r>
              <a:rPr kumimoji="1"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日（火）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407514" y="6167389"/>
            <a:ext cx="5379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D783AF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応募資格</a:t>
            </a:r>
            <a:r>
              <a:rPr lang="ja-JP" altLang="en-US" sz="1800" dirty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：</a:t>
            </a:r>
            <a:r>
              <a:rPr lang="en-US" altLang="zh-TW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 </a:t>
            </a:r>
            <a:r>
              <a:rPr lang="en-US" altLang="ja-JP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2025</a:t>
            </a:r>
            <a:r>
              <a:rPr lang="ja-JP" altLang="en-US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年</a:t>
            </a:r>
            <a:r>
              <a:rPr lang="en-US" altLang="ja-JP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3</a:t>
            </a:r>
            <a:r>
              <a:rPr lang="ja-JP" altLang="en-US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月看護師資格取得見込みの方</a:t>
            </a:r>
            <a:endParaRPr kumimoji="1" lang="ja-JP" altLang="en-US" sz="18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725346" y="7263118"/>
            <a:ext cx="28200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5FE7F6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試験内容</a:t>
            </a:r>
            <a:r>
              <a:rPr lang="ja-JP" altLang="en-US" sz="2000" dirty="0">
                <a:solidFill>
                  <a:srgbClr val="65B7EC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：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小論文・面接</a:t>
            </a:r>
            <a:endParaRPr kumimoji="1" lang="ja-JP" altLang="en-US" sz="21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611046" y="6694651"/>
            <a:ext cx="4894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FFF253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提出書類：</a:t>
            </a:r>
            <a:r>
              <a:rPr lang="ja-JP" altLang="en-US" sz="16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履歴書、卒業見込み証明書、成績証明書</a:t>
            </a:r>
            <a:endParaRPr kumimoji="1" lang="ja-JP" altLang="en-US" sz="16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829937" y="7864028"/>
            <a:ext cx="311495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その他</a:t>
            </a:r>
            <a:r>
              <a:rPr lang="ja-JP" altLang="en-US" sz="2500" dirty="0">
                <a:solidFill>
                  <a:srgbClr val="5CE7F6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奨学金制度あり</a:t>
            </a:r>
            <a:endParaRPr kumimoji="1" lang="ja-JP" altLang="en-US" sz="2500" dirty="0">
              <a:solidFill>
                <a:srgbClr val="5CE7F6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855337" y="8421042"/>
            <a:ext cx="3666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FFF253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入学時</a:t>
            </a:r>
            <a:r>
              <a:rPr lang="en-US" altLang="ja-JP" sz="2000" dirty="0">
                <a:solidFill>
                  <a:srgbClr val="FFF253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150,000</a:t>
            </a:r>
            <a:r>
              <a:rPr lang="ja-JP" altLang="en-US" sz="2000" dirty="0">
                <a:solidFill>
                  <a:srgbClr val="FFF253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円　毎月</a:t>
            </a:r>
            <a:r>
              <a:rPr lang="en-US" altLang="ja-JP" sz="2000" dirty="0">
                <a:solidFill>
                  <a:srgbClr val="FFF253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50,000</a:t>
            </a:r>
            <a:r>
              <a:rPr lang="ja-JP" altLang="en-US" sz="2000" dirty="0">
                <a:solidFill>
                  <a:srgbClr val="FFF253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円</a:t>
            </a:r>
            <a:endParaRPr kumimoji="1" lang="ja-JP" altLang="en-US" sz="18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 rot="18955220">
            <a:off x="589201" y="698482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L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 rot="19676705">
            <a:off x="701158" y="6908626"/>
            <a:ext cx="308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e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 rot="20024517">
            <a:off x="809507" y="681337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t’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 rot="20336672">
            <a:off x="926645" y="678162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s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 rot="21100612">
            <a:off x="1101177" y="6727651"/>
            <a:ext cx="314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E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240908" y="670542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n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366584" y="6721301"/>
            <a:ext cx="25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j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444910" y="672130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o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 rot="894417">
            <a:off x="1563926" y="675940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y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79309" y="9143032"/>
            <a:ext cx="638187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お問い合わせ先：</a:t>
            </a:r>
            <a:r>
              <a:rPr lang="ja-JP" altLang="en-US" sz="27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　渕野辺総合病院　総務課</a:t>
            </a:r>
            <a:endParaRPr kumimoji="1" lang="ja-JP" altLang="en-US" sz="27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85644" y="9710229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042-754-3700</a:t>
            </a:r>
            <a:endParaRPr kumimoji="1" lang="ja-JP" altLang="en-US" sz="60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402718" y="2690336"/>
            <a:ext cx="4915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2025</a:t>
            </a:r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月看護師資格取得見込みの方を対象に</a:t>
            </a:r>
            <a:endParaRPr lang="en-US" altLang="ja-JP" sz="1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採用試験を行います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089005" y="4771115"/>
            <a:ext cx="19351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10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：</a:t>
            </a:r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00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～（予定）</a:t>
            </a:r>
            <a:endParaRPr kumimoji="1" lang="ja-JP" altLang="en-US" sz="21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210069" y="4787268"/>
            <a:ext cx="19784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5</a:t>
            </a:r>
            <a:r>
              <a:rPr kumimoji="1"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月</a:t>
            </a:r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20</a:t>
            </a:r>
            <a:r>
              <a:rPr kumimoji="1"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日（月）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23644" y="3409293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1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試験日程</a:t>
            </a:r>
            <a:endParaRPr kumimoji="1" lang="ja-JP" altLang="en-US" sz="21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998415" y="9809074"/>
            <a:ext cx="128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  <a:latin typeface="+mn-ea"/>
              </a:rPr>
              <a:t>E-mail</a:t>
            </a:r>
            <a:endParaRPr kumimoji="1" lang="ja-JP" altLang="en-US" sz="2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72414" y="8686770"/>
            <a:ext cx="2507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FF6600"/>
                </a:solidFill>
                <a:latin typeface="ＤＦＧ平成ゴシック体W5" pitchFamily="50" charset="-128"/>
                <a:ea typeface="ＤＦＧ平成ゴシック体W9" pitchFamily="50" charset="-128"/>
              </a:rPr>
              <a:t>病院見学随時受付中</a:t>
            </a:r>
            <a:endParaRPr kumimoji="1" lang="ja-JP" altLang="en-US" sz="1800" b="1" dirty="0">
              <a:solidFill>
                <a:srgbClr val="FF6600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148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ＤＦＧ平成ゴシック体W5</vt:lpstr>
      <vt:lpstr>ＤＦＧ平成ゴシック体W9</vt:lpstr>
      <vt:lpstr>HGPｺﾞｼｯｸE</vt:lpstr>
      <vt:lpstr>HGP創英角ｺﾞｼｯｸUB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2017-01-19T10:40:11Z</dcterms:created>
  <dcterms:modified xsi:type="dcterms:W3CDTF">2024-04-05T01:09:14Z</dcterms:modified>
</cp:coreProperties>
</file>